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74" r:id="rId2"/>
    <p:sldId id="283" r:id="rId3"/>
    <p:sldId id="304" r:id="rId4"/>
    <p:sldId id="306" r:id="rId5"/>
    <p:sldId id="281" r:id="rId6"/>
    <p:sldId id="278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Costen" userId="2d44765b-f697-4419-83e5-823dc80bae92" providerId="ADAL" clId="{0A5A23BB-F086-4D57-8BEE-099450AEE3DA}"/>
    <pc:docChg chg="delSld">
      <pc:chgData name="Alex Costen" userId="2d44765b-f697-4419-83e5-823dc80bae92" providerId="ADAL" clId="{0A5A23BB-F086-4D57-8BEE-099450AEE3DA}" dt="2025-10-08T13:18:48.904" v="18" actId="47"/>
      <pc:docMkLst>
        <pc:docMk/>
      </pc:docMkLst>
      <pc:sldChg chg="del">
        <pc:chgData name="Alex Costen" userId="2d44765b-f697-4419-83e5-823dc80bae92" providerId="ADAL" clId="{0A5A23BB-F086-4D57-8BEE-099450AEE3DA}" dt="2025-10-08T13:18:08.863" v="8" actId="47"/>
        <pc:sldMkLst>
          <pc:docMk/>
          <pc:sldMk cId="2943138188" sldId="284"/>
        </pc:sldMkLst>
      </pc:sldChg>
      <pc:sldChg chg="del">
        <pc:chgData name="Alex Costen" userId="2d44765b-f697-4419-83e5-823dc80bae92" providerId="ADAL" clId="{0A5A23BB-F086-4D57-8BEE-099450AEE3DA}" dt="2025-10-08T13:18:01.863" v="4" actId="47"/>
        <pc:sldMkLst>
          <pc:docMk/>
          <pc:sldMk cId="88757435" sldId="285"/>
        </pc:sldMkLst>
      </pc:sldChg>
      <pc:sldChg chg="del">
        <pc:chgData name="Alex Costen" userId="2d44765b-f697-4419-83e5-823dc80bae92" providerId="ADAL" clId="{0A5A23BB-F086-4D57-8BEE-099450AEE3DA}" dt="2025-10-08T13:17:57.577" v="1" actId="47"/>
        <pc:sldMkLst>
          <pc:docMk/>
          <pc:sldMk cId="3362205189" sldId="286"/>
        </pc:sldMkLst>
      </pc:sldChg>
      <pc:sldChg chg="del">
        <pc:chgData name="Alex Costen" userId="2d44765b-f697-4419-83e5-823dc80bae92" providerId="ADAL" clId="{0A5A23BB-F086-4D57-8BEE-099450AEE3DA}" dt="2025-10-08T13:17:58.420" v="2" actId="47"/>
        <pc:sldMkLst>
          <pc:docMk/>
          <pc:sldMk cId="936365313" sldId="287"/>
        </pc:sldMkLst>
      </pc:sldChg>
      <pc:sldChg chg="del">
        <pc:chgData name="Alex Costen" userId="2d44765b-f697-4419-83e5-823dc80bae92" providerId="ADAL" clId="{0A5A23BB-F086-4D57-8BEE-099450AEE3DA}" dt="2025-10-08T13:18:15.879" v="11" actId="47"/>
        <pc:sldMkLst>
          <pc:docMk/>
          <pc:sldMk cId="2233017531" sldId="288"/>
        </pc:sldMkLst>
      </pc:sldChg>
      <pc:sldChg chg="del">
        <pc:chgData name="Alex Costen" userId="2d44765b-f697-4419-83e5-823dc80bae92" providerId="ADAL" clId="{0A5A23BB-F086-4D57-8BEE-099450AEE3DA}" dt="2025-10-08T13:18:18.098" v="13" actId="47"/>
        <pc:sldMkLst>
          <pc:docMk/>
          <pc:sldMk cId="1786414121" sldId="289"/>
        </pc:sldMkLst>
      </pc:sldChg>
      <pc:sldChg chg="del">
        <pc:chgData name="Alex Costen" userId="2d44765b-f697-4419-83e5-823dc80bae92" providerId="ADAL" clId="{0A5A23BB-F086-4D57-8BEE-099450AEE3DA}" dt="2025-10-08T13:17:56.640" v="0" actId="47"/>
        <pc:sldMkLst>
          <pc:docMk/>
          <pc:sldMk cId="1875361386" sldId="290"/>
        </pc:sldMkLst>
      </pc:sldChg>
      <pc:sldChg chg="del">
        <pc:chgData name="Alex Costen" userId="2d44765b-f697-4419-83e5-823dc80bae92" providerId="ADAL" clId="{0A5A23BB-F086-4D57-8BEE-099450AEE3DA}" dt="2025-10-08T13:18:14.118" v="10" actId="47"/>
        <pc:sldMkLst>
          <pc:docMk/>
          <pc:sldMk cId="356589252" sldId="293"/>
        </pc:sldMkLst>
      </pc:sldChg>
      <pc:sldChg chg="del">
        <pc:chgData name="Alex Costen" userId="2d44765b-f697-4419-83e5-823dc80bae92" providerId="ADAL" clId="{0A5A23BB-F086-4D57-8BEE-099450AEE3DA}" dt="2025-10-08T13:18:07.719" v="7" actId="47"/>
        <pc:sldMkLst>
          <pc:docMk/>
          <pc:sldMk cId="679567272" sldId="294"/>
        </pc:sldMkLst>
      </pc:sldChg>
      <pc:sldChg chg="del">
        <pc:chgData name="Alex Costen" userId="2d44765b-f697-4419-83e5-823dc80bae92" providerId="ADAL" clId="{0A5A23BB-F086-4D57-8BEE-099450AEE3DA}" dt="2025-10-08T13:18:12.949" v="9" actId="47"/>
        <pc:sldMkLst>
          <pc:docMk/>
          <pc:sldMk cId="2354049753" sldId="295"/>
        </pc:sldMkLst>
      </pc:sldChg>
      <pc:sldChg chg="del">
        <pc:chgData name="Alex Costen" userId="2d44765b-f697-4419-83e5-823dc80bae92" providerId="ADAL" clId="{0A5A23BB-F086-4D57-8BEE-099450AEE3DA}" dt="2025-10-08T13:18:19.257" v="14" actId="47"/>
        <pc:sldMkLst>
          <pc:docMk/>
          <pc:sldMk cId="2972519952" sldId="296"/>
        </pc:sldMkLst>
      </pc:sldChg>
      <pc:sldChg chg="del">
        <pc:chgData name="Alex Costen" userId="2d44765b-f697-4419-83e5-823dc80bae92" providerId="ADAL" clId="{0A5A23BB-F086-4D57-8BEE-099450AEE3DA}" dt="2025-10-08T13:18:17.338" v="12" actId="47"/>
        <pc:sldMkLst>
          <pc:docMk/>
          <pc:sldMk cId="3255526344" sldId="297"/>
        </pc:sldMkLst>
      </pc:sldChg>
      <pc:sldChg chg="del">
        <pc:chgData name="Alex Costen" userId="2d44765b-f697-4419-83e5-823dc80bae92" providerId="ADAL" clId="{0A5A23BB-F086-4D57-8BEE-099450AEE3DA}" dt="2025-10-08T13:18:00.697" v="3" actId="47"/>
        <pc:sldMkLst>
          <pc:docMk/>
          <pc:sldMk cId="497255385" sldId="298"/>
        </pc:sldMkLst>
      </pc:sldChg>
      <pc:sldChg chg="del">
        <pc:chgData name="Alex Costen" userId="2d44765b-f697-4419-83e5-823dc80bae92" providerId="ADAL" clId="{0A5A23BB-F086-4D57-8BEE-099450AEE3DA}" dt="2025-10-08T13:18:20.435" v="15" actId="47"/>
        <pc:sldMkLst>
          <pc:docMk/>
          <pc:sldMk cId="2817252536" sldId="299"/>
        </pc:sldMkLst>
      </pc:sldChg>
      <pc:sldChg chg="del">
        <pc:chgData name="Alex Costen" userId="2d44765b-f697-4419-83e5-823dc80bae92" providerId="ADAL" clId="{0A5A23BB-F086-4D57-8BEE-099450AEE3DA}" dt="2025-10-08T13:18:06.803" v="6" actId="47"/>
        <pc:sldMkLst>
          <pc:docMk/>
          <pc:sldMk cId="1576303368" sldId="300"/>
        </pc:sldMkLst>
      </pc:sldChg>
      <pc:sldChg chg="del">
        <pc:chgData name="Alex Costen" userId="2d44765b-f697-4419-83e5-823dc80bae92" providerId="ADAL" clId="{0A5A23BB-F086-4D57-8BEE-099450AEE3DA}" dt="2025-10-08T13:18:22.413" v="16" actId="47"/>
        <pc:sldMkLst>
          <pc:docMk/>
          <pc:sldMk cId="1736290026" sldId="301"/>
        </pc:sldMkLst>
      </pc:sldChg>
      <pc:sldChg chg="del">
        <pc:chgData name="Alex Costen" userId="2d44765b-f697-4419-83e5-823dc80bae92" providerId="ADAL" clId="{0A5A23BB-F086-4D57-8BEE-099450AEE3DA}" dt="2025-10-08T13:18:23.163" v="17" actId="47"/>
        <pc:sldMkLst>
          <pc:docMk/>
          <pc:sldMk cId="3053553451" sldId="302"/>
        </pc:sldMkLst>
      </pc:sldChg>
      <pc:sldChg chg="del">
        <pc:chgData name="Alex Costen" userId="2d44765b-f697-4419-83e5-823dc80bae92" providerId="ADAL" clId="{0A5A23BB-F086-4D57-8BEE-099450AEE3DA}" dt="2025-10-08T13:18:05.613" v="5" actId="47"/>
        <pc:sldMkLst>
          <pc:docMk/>
          <pc:sldMk cId="3267060218" sldId="303"/>
        </pc:sldMkLst>
      </pc:sldChg>
      <pc:sldChg chg="del">
        <pc:chgData name="Alex Costen" userId="2d44765b-f697-4419-83e5-823dc80bae92" providerId="ADAL" clId="{0A5A23BB-F086-4D57-8BEE-099450AEE3DA}" dt="2025-10-08T13:18:48.904" v="18" actId="47"/>
        <pc:sldMkLst>
          <pc:docMk/>
          <pc:sldMk cId="506794390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F004-578E-E84A-0037-5BC7DA389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7F300-B88E-CC2E-E562-D95AF3904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80664-F35F-1C86-86D4-FE17A781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416F-3835-B452-08D4-588AB642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3E98-71AB-EC27-7E35-707565FF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7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50085-6571-10F5-932D-AE4808F9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84F61-7460-D75C-8706-DA14AFB5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6EF50-A2C5-345E-40D9-ECD844DCE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C418D-09EC-B33F-B4CC-4081D99E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13B2-1D7A-1EAA-2F21-C4B97904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4A746-A1AB-8A3A-FE27-709960E2B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E2589-67D2-6D10-AD0D-4816DCF18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E4F72-004E-A8C4-8DBA-1CECF388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1881-2EE5-BC33-5819-920B7D6A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DF104-244A-BEC1-C963-DB97BE11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9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B160-5899-3569-4765-0F96463F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34D0-823B-1D40-0CF2-BB42DC5D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71DE2-44A7-0844-78B0-ED456E23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D04BC-B1F1-B171-8A97-A44F7854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838C8-6E66-D38A-21A8-4C2E3E84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BBBB-1537-F544-6CAF-6FFAB590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63536-F76C-8C5D-CB72-13B55CE83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918C-A36C-F2C6-4D27-EF0CBBC0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EF167-5E2A-522A-4B24-EC1F09AE0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5155-2FB7-90C9-776B-035BD9FA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8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5F14-9396-B015-74F5-DD95851C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A6AF-5ECB-9977-153C-0825DBE36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AA56F-6CDA-A0A9-B704-A0D227F2D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5FCE4-0049-74A4-C7C1-D35159F3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8B9D7-1CF6-F76C-8942-349F528B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A5185-4459-C92A-1BBA-6234BF9B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1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83C3-9069-6863-D2AE-C56ADD66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656E9-4D2A-821D-174C-D06B74C95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1934D-30EF-5D26-DCAE-8B22BE59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806B0-614D-1304-DD92-45C9ADADC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7D514-FBB3-A9A6-273A-E531A296B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EF3C9-9260-E137-F0DA-D656C693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0AFC6-56BC-8288-3854-CC1D5B52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90FE5-7441-2DA0-5B91-1840B977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4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9544-3FDC-1E7D-43B4-3DC40440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285CE-67C2-3A44-E102-BB41EAF8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9B608-6A17-B2A2-A1D9-DC307112E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0DB1B-50DF-6A49-75FB-D71066CC4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8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A1848-C1AF-3515-E36A-A3889CDF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59E90-D13D-472D-22AE-948DC9E9E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99953-AC1A-F23C-91A5-2D3FBF24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3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A992-ECDD-ADC3-2E5B-31C5C2D8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16BE-64DC-A8A3-E933-721076F20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2AC3-4156-97EE-137F-86F4B6E9C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9BA8A-EE7A-D43C-E1F2-8DCCDC7D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61518-F8C5-EFEB-2C1D-D7D31D504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38AA5-89E2-4863-B82E-BA18EADF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37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0D1D-A770-19F8-C550-D91BCFE3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F0C8D-23C6-68BB-F95F-97B5469E9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ED00-18D8-2C4E-470E-AE0736307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C20E1-1FBC-C4B7-245E-89E38444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4EF1A-A61A-F9AF-F5F0-E1CA94CA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EFB62-38EC-59C7-6E57-EFA74226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FFAA6-69BA-6DAD-DAFD-C399614B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3B7E1-25E6-6E1C-F931-AC21266A6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A2239-85BE-A90D-3765-9297051BC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295FD-19DD-4713-915A-2CB12A9639DF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EBB1-2273-A758-A5E5-F55F99D4E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64CC2-A9A9-073C-7B9F-7668E5B08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7CE52-06D5-49AD-BCC4-E7C1CBD3C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9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378FE1-38D1-FB5C-EA6F-D3080A3A2D40}"/>
              </a:ext>
            </a:extLst>
          </p:cNvPr>
          <p:cNvSpPr/>
          <p:nvPr/>
        </p:nvSpPr>
        <p:spPr>
          <a:xfrm>
            <a:off x="0" y="0"/>
            <a:ext cx="12192000" cy="688206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9E08B8-BA20-B342-53F6-DF9C821B429E}"/>
              </a:ext>
            </a:extLst>
          </p:cNvPr>
          <p:cNvSpPr txBox="1">
            <a:spLocks/>
          </p:cNvSpPr>
          <p:nvPr/>
        </p:nvSpPr>
        <p:spPr>
          <a:xfrm rot="16200000">
            <a:off x="7986737" y="2894083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22FE63-9017-265A-61A4-EF1C6218FADD}"/>
              </a:ext>
            </a:extLst>
          </p:cNvPr>
          <p:cNvSpPr txBox="1">
            <a:spLocks/>
          </p:cNvSpPr>
          <p:nvPr/>
        </p:nvSpPr>
        <p:spPr>
          <a:xfrm rot="16200000">
            <a:off x="-3071055" y="1834835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768F8-F01C-0777-7398-FB8D63CD038C}"/>
              </a:ext>
            </a:extLst>
          </p:cNvPr>
          <p:cNvSpPr/>
          <p:nvPr/>
        </p:nvSpPr>
        <p:spPr>
          <a:xfrm>
            <a:off x="2373583" y="118807"/>
            <a:ext cx="7751492" cy="64843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923CAC-90DE-9A7E-D79B-8566347795E5}"/>
              </a:ext>
            </a:extLst>
          </p:cNvPr>
          <p:cNvSpPr txBox="1">
            <a:spLocks/>
          </p:cNvSpPr>
          <p:nvPr/>
        </p:nvSpPr>
        <p:spPr>
          <a:xfrm>
            <a:off x="2800350" y="1012992"/>
            <a:ext cx="6744791" cy="892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Locomotion Skills Bag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EEDBDF-00B5-EB02-0E84-604DC919D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80172"/>
              </p:ext>
            </p:extLst>
          </p:nvPr>
        </p:nvGraphicFramePr>
        <p:xfrm>
          <a:off x="2868116" y="1973708"/>
          <a:ext cx="6677025" cy="1051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7025">
                  <a:extLst>
                    <a:ext uri="{9D8B030D-6E8A-4147-A177-3AD203B41FA5}">
                      <a16:colId xmlns:a16="http://schemas.microsoft.com/office/drawing/2014/main" val="3387652414"/>
                    </a:ext>
                  </a:extLst>
                </a:gridCol>
              </a:tblGrid>
              <a:tr h="105179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Have you thought about leaving a bag of toys in your car boot/by your door to develop your child’s </a:t>
                      </a:r>
                      <a:r>
                        <a:rPr lang="en-GB" sz="2000" b="0" i="0" dirty="0">
                          <a:solidFill>
                            <a:srgbClr val="92D050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locomotion skills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at the park or beach?</a:t>
                      </a: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7268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0AC2B7-7EBD-FEC6-7A30-A47346AC7323}"/>
              </a:ext>
            </a:extLst>
          </p:cNvPr>
          <p:cNvSpPr txBox="1"/>
          <p:nvPr/>
        </p:nvSpPr>
        <p:spPr>
          <a:xfrm>
            <a:off x="2800350" y="3304834"/>
            <a:ext cx="683895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Things you could pack:</a:t>
            </a:r>
          </a:p>
          <a:p>
            <a:pPr algn="ctr"/>
            <a:endParaRPr lang="en-GB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Chalk- </a:t>
            </a:r>
            <a:r>
              <a:rPr lang="en-GB" sz="20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Jumping, hopscotch, hopping, leaping, walking, running, galloping.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Cones- </a:t>
            </a:r>
            <a:r>
              <a:rPr lang="en-GB" sz="20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Jumping, hopping, leaping, running, walking, galloping.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Skipping Rope- </a:t>
            </a:r>
            <a:r>
              <a:rPr lang="en-GB" sz="20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Jumping, hopping, leaping, walking. </a:t>
            </a:r>
          </a:p>
          <a:p>
            <a:pPr algn="ctr"/>
            <a:r>
              <a:rPr lang="en-GB" sz="20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/>
            <a:r>
              <a:rPr lang="en-GB" sz="20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/>
            <a:r>
              <a:rPr lang="en-GB" sz="2000" dirty="0">
                <a:solidFill>
                  <a:srgbClr val="92D05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/>
            <a:endParaRPr lang="en-GB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3" y="340661"/>
            <a:ext cx="1079595" cy="771139"/>
          </a:xfrm>
          <a:prstGeom prst="rect">
            <a:avLst/>
          </a:prstGeom>
        </p:spPr>
      </p:pic>
      <p:pic>
        <p:nvPicPr>
          <p:cNvPr id="2050" name="Picture 2" descr="Summer, beachbag, bag, vacation, beach icon - Download on Iconfinder">
            <a:extLst>
              <a:ext uri="{FF2B5EF4-FFF2-40B4-BE49-F238E27FC236}">
                <a16:creationId xmlns:a16="http://schemas.microsoft.com/office/drawing/2014/main" id="{48287744-03D0-8576-947B-CBEE025A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0" y="3569094"/>
            <a:ext cx="3170099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378FE1-38D1-FB5C-EA6F-D3080A3A2D40}"/>
              </a:ext>
            </a:extLst>
          </p:cNvPr>
          <p:cNvSpPr/>
          <p:nvPr/>
        </p:nvSpPr>
        <p:spPr>
          <a:xfrm>
            <a:off x="0" y="0"/>
            <a:ext cx="12192000" cy="68820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9E08B8-BA20-B342-53F6-DF9C821B429E}"/>
              </a:ext>
            </a:extLst>
          </p:cNvPr>
          <p:cNvSpPr txBox="1">
            <a:spLocks/>
          </p:cNvSpPr>
          <p:nvPr/>
        </p:nvSpPr>
        <p:spPr>
          <a:xfrm rot="16200000">
            <a:off x="7986737" y="2894083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22FE63-9017-265A-61A4-EF1C6218FADD}"/>
              </a:ext>
            </a:extLst>
          </p:cNvPr>
          <p:cNvSpPr txBox="1">
            <a:spLocks/>
          </p:cNvSpPr>
          <p:nvPr/>
        </p:nvSpPr>
        <p:spPr>
          <a:xfrm rot="16200000">
            <a:off x="-3071055" y="1834835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768F8-F01C-0777-7398-FB8D63CD038C}"/>
              </a:ext>
            </a:extLst>
          </p:cNvPr>
          <p:cNvSpPr/>
          <p:nvPr/>
        </p:nvSpPr>
        <p:spPr>
          <a:xfrm>
            <a:off x="2373583" y="118807"/>
            <a:ext cx="7751492" cy="6484386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923CAC-90DE-9A7E-D79B-8566347795E5}"/>
              </a:ext>
            </a:extLst>
          </p:cNvPr>
          <p:cNvSpPr txBox="1">
            <a:spLocks/>
          </p:cNvSpPr>
          <p:nvPr/>
        </p:nvSpPr>
        <p:spPr>
          <a:xfrm>
            <a:off x="2800350" y="1012992"/>
            <a:ext cx="6744791" cy="892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Manipulation Skills Bag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EEDBDF-00B5-EB02-0E84-604DC919DA2C}"/>
              </a:ext>
            </a:extLst>
          </p:cNvPr>
          <p:cNvGraphicFramePr>
            <a:graphicFrameLocks noGrp="1"/>
          </p:cNvGraphicFramePr>
          <p:nvPr/>
        </p:nvGraphicFramePr>
        <p:xfrm>
          <a:off x="2868116" y="1886011"/>
          <a:ext cx="6677025" cy="1051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7025">
                  <a:extLst>
                    <a:ext uri="{9D8B030D-6E8A-4147-A177-3AD203B41FA5}">
                      <a16:colId xmlns:a16="http://schemas.microsoft.com/office/drawing/2014/main" val="3387652414"/>
                    </a:ext>
                  </a:extLst>
                </a:gridCol>
              </a:tblGrid>
              <a:tr h="105179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Have you thought about leaving a bag of toys in your car boot/by your door to develop your child’s </a:t>
                      </a:r>
                      <a:r>
                        <a:rPr lang="en-GB" sz="2000" b="0" i="0" dirty="0">
                          <a:solidFill>
                            <a:srgbClr val="7030A0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manipulation skills </a:t>
                      </a: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at the park or beach?</a:t>
                      </a: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7268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0AC2B7-7EBD-FEC6-7A30-A47346AC7323}"/>
              </a:ext>
            </a:extLst>
          </p:cNvPr>
          <p:cNvSpPr txBox="1"/>
          <p:nvPr/>
        </p:nvSpPr>
        <p:spPr>
          <a:xfrm>
            <a:off x="2654688" y="2954143"/>
            <a:ext cx="71637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Things you could pack: </a:t>
            </a:r>
          </a:p>
          <a:p>
            <a:pPr algn="ctr"/>
            <a:endParaRPr lang="en-GB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Large ball- </a:t>
            </a:r>
            <a:r>
              <a:rPr lang="en-GB" sz="20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Catch, throw (overarm), roll, carry, collect, dribble (hands), dribble (feet), kick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Small ball- </a:t>
            </a:r>
            <a:r>
              <a:rPr lang="en-GB" sz="20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Throw (overarm/ underarm), roll, carry, collect, strike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Plastic racket/ plastic bat- </a:t>
            </a:r>
            <a:r>
              <a:rPr lang="en-GB" sz="20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Strike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Frisbee/ Howler Ball-</a:t>
            </a:r>
            <a:r>
              <a:rPr lang="en-GB" sz="20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Throw, carry, collect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Pétanque set-</a:t>
            </a:r>
            <a:r>
              <a:rPr lang="en-GB" sz="2000" dirty="0">
                <a:solidFill>
                  <a:srgbClr val="FA22E5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r>
              <a:rPr lang="en-GB" sz="20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Throw (underarm), roll, carry, collect</a:t>
            </a:r>
          </a:p>
          <a:p>
            <a:pPr algn="ctr"/>
            <a:r>
              <a:rPr lang="en-GB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Skittles set- </a:t>
            </a:r>
            <a:r>
              <a:rPr lang="en-GB" sz="2000" dirty="0">
                <a:solidFill>
                  <a:srgbClr val="7030A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Roll, carry, collect</a:t>
            </a:r>
          </a:p>
        </p:txBody>
      </p:sp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3" y="340661"/>
            <a:ext cx="1079595" cy="771139"/>
          </a:xfrm>
          <a:prstGeom prst="rect">
            <a:avLst/>
          </a:prstGeom>
        </p:spPr>
      </p:pic>
      <p:pic>
        <p:nvPicPr>
          <p:cNvPr id="2050" name="Picture 2" descr="Summer, beachbag, bag, vacation, beach icon - Download on Iconfinder">
            <a:extLst>
              <a:ext uri="{FF2B5EF4-FFF2-40B4-BE49-F238E27FC236}">
                <a16:creationId xmlns:a16="http://schemas.microsoft.com/office/drawing/2014/main" id="{48287744-03D0-8576-947B-CBEE025A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0" y="3569094"/>
            <a:ext cx="3170099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7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378FE1-38D1-FB5C-EA6F-D3080A3A2D40}"/>
              </a:ext>
            </a:extLst>
          </p:cNvPr>
          <p:cNvSpPr/>
          <p:nvPr/>
        </p:nvSpPr>
        <p:spPr>
          <a:xfrm>
            <a:off x="0" y="0"/>
            <a:ext cx="12192000" cy="68820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9E08B8-BA20-B342-53F6-DF9C821B429E}"/>
              </a:ext>
            </a:extLst>
          </p:cNvPr>
          <p:cNvSpPr txBox="1">
            <a:spLocks/>
          </p:cNvSpPr>
          <p:nvPr/>
        </p:nvSpPr>
        <p:spPr>
          <a:xfrm rot="16200000">
            <a:off x="7986737" y="2894083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22FE63-9017-265A-61A4-EF1C6218FADD}"/>
              </a:ext>
            </a:extLst>
          </p:cNvPr>
          <p:cNvSpPr txBox="1">
            <a:spLocks/>
          </p:cNvSpPr>
          <p:nvPr/>
        </p:nvSpPr>
        <p:spPr>
          <a:xfrm rot="16200000">
            <a:off x="-3071055" y="1834835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768F8-F01C-0777-7398-FB8D63CD038C}"/>
              </a:ext>
            </a:extLst>
          </p:cNvPr>
          <p:cNvSpPr/>
          <p:nvPr/>
        </p:nvSpPr>
        <p:spPr>
          <a:xfrm>
            <a:off x="2373583" y="118807"/>
            <a:ext cx="7751492" cy="648438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923CAC-90DE-9A7E-D79B-8566347795E5}"/>
              </a:ext>
            </a:extLst>
          </p:cNvPr>
          <p:cNvSpPr txBox="1">
            <a:spLocks/>
          </p:cNvSpPr>
          <p:nvPr/>
        </p:nvSpPr>
        <p:spPr>
          <a:xfrm>
            <a:off x="2800350" y="1012992"/>
            <a:ext cx="6744791" cy="892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Swimming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EEDBDF-00B5-EB02-0E84-604DC919D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69155"/>
              </p:ext>
            </p:extLst>
          </p:nvPr>
        </p:nvGraphicFramePr>
        <p:xfrm>
          <a:off x="2868116" y="1886011"/>
          <a:ext cx="6677025" cy="134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7025">
                  <a:extLst>
                    <a:ext uri="{9D8B030D-6E8A-4147-A177-3AD203B41FA5}">
                      <a16:colId xmlns:a16="http://schemas.microsoft.com/office/drawing/2014/main" val="3387652414"/>
                    </a:ext>
                  </a:extLst>
                </a:gridCol>
              </a:tblGrid>
              <a:tr h="105179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Have you thought about accessing your local swimming pool? </a:t>
                      </a:r>
                    </a:p>
                    <a:p>
                      <a:pPr algn="ctr"/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This helps your child develop their competence and confidence in water. </a:t>
                      </a: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72681"/>
                  </a:ext>
                </a:extLst>
              </a:tr>
            </a:tbl>
          </a:graphicData>
        </a:graphic>
      </p:graphicFrame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3" y="340661"/>
            <a:ext cx="1079595" cy="771139"/>
          </a:xfrm>
          <a:prstGeom prst="rect">
            <a:avLst/>
          </a:prstGeom>
        </p:spPr>
      </p:pic>
      <p:pic>
        <p:nvPicPr>
          <p:cNvPr id="2" name="Picture 2" descr="Teaching Your Preschooler How to Swim - Waterford Lakes">
            <a:extLst>
              <a:ext uri="{FF2B5EF4-FFF2-40B4-BE49-F238E27FC236}">
                <a16:creationId xmlns:a16="http://schemas.microsoft.com/office/drawing/2014/main" id="{CE4D5BDD-EFC6-D31D-D690-F6C7EDA6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67" y="3329718"/>
            <a:ext cx="3599665" cy="24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6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7378FE1-38D1-FB5C-EA6F-D3080A3A2D40}"/>
              </a:ext>
            </a:extLst>
          </p:cNvPr>
          <p:cNvSpPr/>
          <p:nvPr/>
        </p:nvSpPr>
        <p:spPr>
          <a:xfrm>
            <a:off x="0" y="0"/>
            <a:ext cx="12192000" cy="68820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9E08B8-BA20-B342-53F6-DF9C821B429E}"/>
              </a:ext>
            </a:extLst>
          </p:cNvPr>
          <p:cNvSpPr txBox="1">
            <a:spLocks/>
          </p:cNvSpPr>
          <p:nvPr/>
        </p:nvSpPr>
        <p:spPr>
          <a:xfrm rot="16200000">
            <a:off x="7986737" y="2894083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22FE63-9017-265A-61A4-EF1C6218FADD}"/>
              </a:ext>
            </a:extLst>
          </p:cNvPr>
          <p:cNvSpPr txBox="1">
            <a:spLocks/>
          </p:cNvSpPr>
          <p:nvPr/>
        </p:nvSpPr>
        <p:spPr>
          <a:xfrm rot="16200000">
            <a:off x="-3071055" y="1834835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768F8-F01C-0777-7398-FB8D63CD038C}"/>
              </a:ext>
            </a:extLst>
          </p:cNvPr>
          <p:cNvSpPr/>
          <p:nvPr/>
        </p:nvSpPr>
        <p:spPr>
          <a:xfrm>
            <a:off x="2373583" y="118807"/>
            <a:ext cx="7751492" cy="6484386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923CAC-90DE-9A7E-D79B-8566347795E5}"/>
              </a:ext>
            </a:extLst>
          </p:cNvPr>
          <p:cNvSpPr txBox="1">
            <a:spLocks/>
          </p:cNvSpPr>
          <p:nvPr/>
        </p:nvSpPr>
        <p:spPr>
          <a:xfrm>
            <a:off x="2800350" y="1012992"/>
            <a:ext cx="6744791" cy="892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Obstacle Courses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EEDBDF-00B5-EB02-0E84-604DC919D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63648"/>
              </p:ext>
            </p:extLst>
          </p:nvPr>
        </p:nvGraphicFramePr>
        <p:xfrm>
          <a:off x="2825507" y="1954582"/>
          <a:ext cx="6677025" cy="1051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7025">
                  <a:extLst>
                    <a:ext uri="{9D8B030D-6E8A-4147-A177-3AD203B41FA5}">
                      <a16:colId xmlns:a16="http://schemas.microsoft.com/office/drawing/2014/main" val="3387652414"/>
                    </a:ext>
                  </a:extLst>
                </a:gridCol>
              </a:tblGrid>
              <a:tr h="1051794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Dreaming Outloud Pro" panose="03050502040302030504" pitchFamily="66" charset="0"/>
                          <a:cs typeface="Dreaming Outloud Pro" panose="03050502040302030504" pitchFamily="66" charset="0"/>
                        </a:rPr>
                        <a:t>Have you thought about creating an obstacle course to develop gross motor skills?</a:t>
                      </a:r>
                    </a:p>
                    <a:p>
                      <a:pPr algn="ctr"/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Dreaming Outloud Pro" panose="03050502040302030504" pitchFamily="66" charset="0"/>
                        <a:cs typeface="Dreaming Outloud Pro" panose="03050502040302030504" pitchFamily="66" charset="0"/>
                      </a:endParaRPr>
                    </a:p>
                  </a:txBody>
                  <a:tcPr marL="63500" marR="63500" marT="63500" marB="635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72681"/>
                  </a:ext>
                </a:extLst>
              </a:tr>
            </a:tbl>
          </a:graphicData>
        </a:graphic>
      </p:graphicFrame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23" y="340661"/>
            <a:ext cx="1079595" cy="771139"/>
          </a:xfrm>
          <a:prstGeom prst="rect">
            <a:avLst/>
          </a:prstGeom>
        </p:spPr>
      </p:pic>
      <p:pic>
        <p:nvPicPr>
          <p:cNvPr id="7170" name="Picture 2" descr="Sidewalk Chalk Obstacle Course game ...">
            <a:extLst>
              <a:ext uri="{FF2B5EF4-FFF2-40B4-BE49-F238E27FC236}">
                <a16:creationId xmlns:a16="http://schemas.microsoft.com/office/drawing/2014/main" id="{8517F101-3088-3451-B3F4-417A6F525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1"/>
          <a:stretch/>
        </p:blipFill>
        <p:spPr bwMode="auto">
          <a:xfrm>
            <a:off x="1220856" y="3775499"/>
            <a:ext cx="1964437" cy="24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HILDREN'S ACTIVITY 3: OBSTACLE COURSE | The Parent &amp; Child Nanny Agency">
            <a:extLst>
              <a:ext uri="{FF2B5EF4-FFF2-40B4-BE49-F238E27FC236}">
                <a16:creationId xmlns:a16="http://schemas.microsoft.com/office/drawing/2014/main" id="{0F9F15C9-E831-4682-1CCD-EB0A842D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85" y="2799893"/>
            <a:ext cx="3748088" cy="27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Premium Vector | Cartoon happy little boy isolated vectors silhouettes">
            <a:extLst>
              <a:ext uri="{FF2B5EF4-FFF2-40B4-BE49-F238E27FC236}">
                <a16:creationId xmlns:a16="http://schemas.microsoft.com/office/drawing/2014/main" id="{3ADC4CA2-B7A5-6F25-BBCA-FAE2678A9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6" t="2483" r="1506" b="66307"/>
          <a:stretch/>
        </p:blipFill>
        <p:spPr bwMode="auto">
          <a:xfrm>
            <a:off x="1596059" y="2359789"/>
            <a:ext cx="1239850" cy="14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B8FA3C0-7CD6-534A-A2B4-1445C9B266DB}"/>
              </a:ext>
            </a:extLst>
          </p:cNvPr>
          <p:cNvSpPr/>
          <p:nvPr/>
        </p:nvSpPr>
        <p:spPr>
          <a:xfrm>
            <a:off x="1017877" y="702439"/>
            <a:ext cx="1680800" cy="1657350"/>
          </a:xfrm>
          <a:prstGeom prst="wedgeRectCallout">
            <a:avLst>
              <a:gd name="adj1" fmla="val -2699"/>
              <a:gd name="adj2" fmla="val 8261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u="sng" dirty="0">
                <a:solidFill>
                  <a:sysClr val="windowText" lastClr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Top Tip </a:t>
            </a:r>
          </a:p>
          <a:p>
            <a:pPr algn="ctr"/>
            <a:r>
              <a:rPr lang="en-GB" sz="1800" dirty="0">
                <a:solidFill>
                  <a:sysClr val="windowText" lastClr="00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could use chalk to create one too.</a:t>
            </a:r>
          </a:p>
        </p:txBody>
      </p:sp>
    </p:spTree>
    <p:extLst>
      <p:ext uri="{BB962C8B-B14F-4D97-AF65-F5344CB8AC3E}">
        <p14:creationId xmlns:p14="http://schemas.microsoft.com/office/powerpoint/2010/main" val="27535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B9009D-45FB-B56A-C363-E64FFE46F0FA}"/>
              </a:ext>
            </a:extLst>
          </p:cNvPr>
          <p:cNvSpPr txBox="1"/>
          <p:nvPr/>
        </p:nvSpPr>
        <p:spPr>
          <a:xfrm>
            <a:off x="643524" y="5744944"/>
            <a:ext cx="327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Locomotion </a:t>
            </a:r>
            <a:endParaRPr lang="en-GB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A579A-0582-D689-5808-F4CD4CF5B810}"/>
              </a:ext>
            </a:extLst>
          </p:cNvPr>
          <p:cNvSpPr/>
          <p:nvPr/>
        </p:nvSpPr>
        <p:spPr>
          <a:xfrm rot="5400000">
            <a:off x="7043211" y="1668062"/>
            <a:ext cx="6811506" cy="348607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8E43B-670F-9C2A-9F69-2BE011312E26}"/>
              </a:ext>
            </a:extLst>
          </p:cNvPr>
          <p:cNvSpPr/>
          <p:nvPr/>
        </p:nvSpPr>
        <p:spPr>
          <a:xfrm>
            <a:off x="0" y="5858946"/>
            <a:ext cx="11470248" cy="95790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What could I take to the park?</a:t>
            </a:r>
            <a:endParaRPr lang="en-GB" sz="3000" b="1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247DB-09D4-E0A4-356A-25A1DA76B9B5}"/>
              </a:ext>
            </a:extLst>
          </p:cNvPr>
          <p:cNvSpPr txBox="1"/>
          <p:nvPr/>
        </p:nvSpPr>
        <p:spPr>
          <a:xfrm>
            <a:off x="8718383" y="41153"/>
            <a:ext cx="3461159" cy="563231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000" b="1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To encourage </a:t>
            </a:r>
            <a:r>
              <a:rPr lang="en-GB" sz="3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manipulation skills, </a:t>
            </a:r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could encourage play with:</a:t>
            </a:r>
          </a:p>
          <a:p>
            <a:pPr algn="ctr"/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big/small ball 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howler ball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plastic bat/racket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frisbee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Pétanque set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0" y="169761"/>
            <a:ext cx="1079595" cy="771139"/>
          </a:xfrm>
          <a:prstGeom prst="rect">
            <a:avLst/>
          </a:prstGeom>
        </p:spPr>
      </p:pic>
      <p:pic>
        <p:nvPicPr>
          <p:cNvPr id="4100" name="Picture 4" descr="Playing with balls: activities 3-6 years | Raising Children Network">
            <a:extLst>
              <a:ext uri="{FF2B5EF4-FFF2-40B4-BE49-F238E27FC236}">
                <a16:creationId xmlns:a16="http://schemas.microsoft.com/office/drawing/2014/main" id="{80EA497B-EF5E-110A-895A-BCD932F11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r="34545" b="21810"/>
          <a:stretch/>
        </p:blipFill>
        <p:spPr bwMode="auto">
          <a:xfrm>
            <a:off x="4304302" y="1121995"/>
            <a:ext cx="3761884" cy="31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etherball Tennis | Tetherball, Outdoor games for kids, Carnival themed ...">
            <a:extLst>
              <a:ext uri="{FF2B5EF4-FFF2-40B4-BE49-F238E27FC236}">
                <a16:creationId xmlns:a16="http://schemas.microsoft.com/office/drawing/2014/main" id="{F974C86A-2BDD-8A20-9483-0991D5498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1" t="33667" r="1874"/>
          <a:stretch/>
        </p:blipFill>
        <p:spPr bwMode="auto">
          <a:xfrm>
            <a:off x="1086165" y="1121995"/>
            <a:ext cx="2898265" cy="42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ople, Couple, education, kids, Child, kid, Playground, children icon">
            <a:extLst>
              <a:ext uri="{FF2B5EF4-FFF2-40B4-BE49-F238E27FC236}">
                <a16:creationId xmlns:a16="http://schemas.microsoft.com/office/drawing/2014/main" id="{FAC1367F-C106-AF12-8D40-B8F0F39B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04" y="3484480"/>
            <a:ext cx="3425995" cy="34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9E08B8-BA20-B342-53F6-DF9C821B429E}"/>
              </a:ext>
            </a:extLst>
          </p:cNvPr>
          <p:cNvSpPr txBox="1">
            <a:spLocks/>
          </p:cNvSpPr>
          <p:nvPr/>
        </p:nvSpPr>
        <p:spPr>
          <a:xfrm>
            <a:off x="1308980" y="-17002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22FE63-9017-265A-61A4-EF1C6218FADD}"/>
              </a:ext>
            </a:extLst>
          </p:cNvPr>
          <p:cNvSpPr txBox="1">
            <a:spLocks/>
          </p:cNvSpPr>
          <p:nvPr/>
        </p:nvSpPr>
        <p:spPr>
          <a:xfrm rot="16200000">
            <a:off x="-3156326" y="2828863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</p:spTree>
    <p:extLst>
      <p:ext uri="{BB962C8B-B14F-4D97-AF65-F5344CB8AC3E}">
        <p14:creationId xmlns:p14="http://schemas.microsoft.com/office/powerpoint/2010/main" val="306659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B9009D-45FB-B56A-C363-E64FFE46F0FA}"/>
              </a:ext>
            </a:extLst>
          </p:cNvPr>
          <p:cNvSpPr txBox="1"/>
          <p:nvPr/>
        </p:nvSpPr>
        <p:spPr>
          <a:xfrm>
            <a:off x="643524" y="5744944"/>
            <a:ext cx="327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Locomotion </a:t>
            </a:r>
            <a:endParaRPr lang="en-GB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A579A-0582-D689-5808-F4CD4CF5B810}"/>
              </a:ext>
            </a:extLst>
          </p:cNvPr>
          <p:cNvSpPr/>
          <p:nvPr/>
        </p:nvSpPr>
        <p:spPr>
          <a:xfrm rot="5400000">
            <a:off x="7150034" y="1810702"/>
            <a:ext cx="6597861" cy="34860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8E43B-670F-9C2A-9F69-2BE011312E26}"/>
              </a:ext>
            </a:extLst>
          </p:cNvPr>
          <p:cNvSpPr/>
          <p:nvPr/>
        </p:nvSpPr>
        <p:spPr>
          <a:xfrm>
            <a:off x="0" y="5880427"/>
            <a:ext cx="11470248" cy="95790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What could I use at the park?</a:t>
            </a:r>
            <a:endParaRPr lang="en-GB" sz="3000" b="1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247DB-09D4-E0A4-356A-25A1DA76B9B5}"/>
              </a:ext>
            </a:extLst>
          </p:cNvPr>
          <p:cNvSpPr txBox="1"/>
          <p:nvPr/>
        </p:nvSpPr>
        <p:spPr>
          <a:xfrm>
            <a:off x="8661827" y="1"/>
            <a:ext cx="3524101" cy="566308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2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To encourage </a:t>
            </a:r>
            <a:r>
              <a:rPr lang="en-GB" sz="3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locomotion skills, </a:t>
            </a:r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could encourage play with:</a:t>
            </a:r>
          </a:p>
          <a:p>
            <a:pPr algn="ctr"/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bike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scooter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-the slide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-the climbing frame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-rolling on the grass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skipping rope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261600"/>
            <a:ext cx="1079595" cy="771139"/>
          </a:xfrm>
          <a:prstGeom prst="rect">
            <a:avLst/>
          </a:prstGeom>
        </p:spPr>
      </p:pic>
      <p:pic>
        <p:nvPicPr>
          <p:cNvPr id="5124" name="Picture 4" descr="Outdoor Activities for Children in April">
            <a:extLst>
              <a:ext uri="{FF2B5EF4-FFF2-40B4-BE49-F238E27FC236}">
                <a16:creationId xmlns:a16="http://schemas.microsoft.com/office/drawing/2014/main" id="{4328FB69-A644-CB44-0FB0-E62A13923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t="6260" r="10367"/>
          <a:stretch/>
        </p:blipFill>
        <p:spPr bwMode="auto">
          <a:xfrm>
            <a:off x="4869573" y="1296846"/>
            <a:ext cx="3362045" cy="38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ople, Couple, education, kids, Child, kid, Playground, children icon">
            <a:extLst>
              <a:ext uri="{FF2B5EF4-FFF2-40B4-BE49-F238E27FC236}">
                <a16:creationId xmlns:a16="http://schemas.microsoft.com/office/drawing/2014/main" id="{54209BD1-C88E-546F-0A2C-BD57CF05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01" y="3736413"/>
            <a:ext cx="3425995" cy="34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log - How to choose a children's scooter depending on age?">
            <a:extLst>
              <a:ext uri="{FF2B5EF4-FFF2-40B4-BE49-F238E27FC236}">
                <a16:creationId xmlns:a16="http://schemas.microsoft.com/office/drawing/2014/main" id="{5AE2DD3D-6191-3E06-A007-EE19D61DC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1" t="6417" r="24673" b="10740"/>
          <a:stretch/>
        </p:blipFill>
        <p:spPr bwMode="auto">
          <a:xfrm>
            <a:off x="1245728" y="1321404"/>
            <a:ext cx="3362045" cy="38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EB85F77-790E-3FCA-8EED-C3A40A175040}"/>
              </a:ext>
            </a:extLst>
          </p:cNvPr>
          <p:cNvSpPr txBox="1">
            <a:spLocks/>
          </p:cNvSpPr>
          <p:nvPr/>
        </p:nvSpPr>
        <p:spPr>
          <a:xfrm>
            <a:off x="1308980" y="-17002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D43A7DC-90FC-336C-BAD2-5401BBFF06BD}"/>
              </a:ext>
            </a:extLst>
          </p:cNvPr>
          <p:cNvSpPr txBox="1">
            <a:spLocks/>
          </p:cNvSpPr>
          <p:nvPr/>
        </p:nvSpPr>
        <p:spPr>
          <a:xfrm rot="16200000">
            <a:off x="-3031407" y="2850344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</p:spTree>
    <p:extLst>
      <p:ext uri="{BB962C8B-B14F-4D97-AF65-F5344CB8AC3E}">
        <p14:creationId xmlns:p14="http://schemas.microsoft.com/office/powerpoint/2010/main" val="35079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B9009D-45FB-B56A-C363-E64FFE46F0FA}"/>
              </a:ext>
            </a:extLst>
          </p:cNvPr>
          <p:cNvSpPr txBox="1"/>
          <p:nvPr/>
        </p:nvSpPr>
        <p:spPr>
          <a:xfrm>
            <a:off x="643524" y="5744944"/>
            <a:ext cx="327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Locomotion </a:t>
            </a:r>
            <a:endParaRPr lang="en-GB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A579A-0582-D689-5808-F4CD4CF5B810}"/>
              </a:ext>
            </a:extLst>
          </p:cNvPr>
          <p:cNvSpPr/>
          <p:nvPr/>
        </p:nvSpPr>
        <p:spPr>
          <a:xfrm rot="5400000">
            <a:off x="7028639" y="1682633"/>
            <a:ext cx="6847318" cy="349273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E8E43B-670F-9C2A-9F69-2BE011312E26}"/>
              </a:ext>
            </a:extLst>
          </p:cNvPr>
          <p:cNvSpPr/>
          <p:nvPr/>
        </p:nvSpPr>
        <p:spPr>
          <a:xfrm>
            <a:off x="-27676" y="5894758"/>
            <a:ext cx="11470248" cy="95790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What could I use at the park?</a:t>
            </a:r>
            <a:endParaRPr lang="en-GB" sz="3000" b="1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3247DB-09D4-E0A4-356A-25A1DA76B9B5}"/>
              </a:ext>
            </a:extLst>
          </p:cNvPr>
          <p:cNvSpPr txBox="1"/>
          <p:nvPr/>
        </p:nvSpPr>
        <p:spPr>
          <a:xfrm>
            <a:off x="8699927" y="1"/>
            <a:ext cx="3492739" cy="56323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To encourage </a:t>
            </a:r>
            <a:r>
              <a:rPr lang="en-GB" sz="30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stabilisation skills, </a:t>
            </a:r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could encourage play with:</a:t>
            </a:r>
          </a:p>
          <a:p>
            <a:pPr algn="ctr"/>
            <a:endParaRPr lang="en-GB" sz="3000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-a swing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-the slide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-the climbing frame for hanging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-the roundabout</a:t>
            </a:r>
          </a:p>
          <a:p>
            <a:pPr algn="ctr"/>
            <a:r>
              <a:rPr lang="en-GB" sz="3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-the seesaw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168C8A7-47D9-A4BB-7231-35FD649AEF3A}"/>
              </a:ext>
            </a:extLst>
          </p:cNvPr>
          <p:cNvSpPr txBox="1">
            <a:spLocks/>
          </p:cNvSpPr>
          <p:nvPr/>
        </p:nvSpPr>
        <p:spPr>
          <a:xfrm>
            <a:off x="340434" y="5645291"/>
            <a:ext cx="11496201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GB" sz="4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" name="Picture 4" descr="A red and green flame logo&#10;&#10;Description automatically generated">
            <a:extLst>
              <a:ext uri="{FF2B5EF4-FFF2-40B4-BE49-F238E27FC236}">
                <a16:creationId xmlns:a16="http://schemas.microsoft.com/office/drawing/2014/main" id="{C55A5CB5-C856-3AC1-6E1B-8BE64C32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8" y="261600"/>
            <a:ext cx="1079595" cy="771139"/>
          </a:xfrm>
          <a:prstGeom prst="rect">
            <a:avLst/>
          </a:prstGeom>
        </p:spPr>
      </p:pic>
      <p:pic>
        <p:nvPicPr>
          <p:cNvPr id="6146" name="Picture 2" descr="Do Climbing Frames Need to Be Concreted In? (7 Easy Steps To Secure ...">
            <a:extLst>
              <a:ext uri="{FF2B5EF4-FFF2-40B4-BE49-F238E27FC236}">
                <a16:creationId xmlns:a16="http://schemas.microsoft.com/office/drawing/2014/main" id="{3B2FC544-0AE8-2DDD-BE41-B2B59668D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5"/>
          <a:stretch/>
        </p:blipFill>
        <p:spPr bwMode="auto">
          <a:xfrm>
            <a:off x="1520324" y="1268594"/>
            <a:ext cx="6072906" cy="41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eople, Couple, education, kids, Child, kid, Playground, children icon">
            <a:extLst>
              <a:ext uri="{FF2B5EF4-FFF2-40B4-BE49-F238E27FC236}">
                <a16:creationId xmlns:a16="http://schemas.microsoft.com/office/drawing/2014/main" id="{54209BD1-C88E-546F-0A2C-BD57CF050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04" y="3734422"/>
            <a:ext cx="3425995" cy="342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30FDC4-E1FD-B966-3ACE-3301B6E68EB1}"/>
              </a:ext>
            </a:extLst>
          </p:cNvPr>
          <p:cNvSpPr txBox="1">
            <a:spLocks/>
          </p:cNvSpPr>
          <p:nvPr/>
        </p:nvSpPr>
        <p:spPr>
          <a:xfrm>
            <a:off x="1308980" y="-17002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Ideas for Parents and Carers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48A694-5CDF-D97C-A10C-054A9436E03F}"/>
              </a:ext>
            </a:extLst>
          </p:cNvPr>
          <p:cNvSpPr txBox="1">
            <a:spLocks/>
          </p:cNvSpPr>
          <p:nvPr/>
        </p:nvSpPr>
        <p:spPr>
          <a:xfrm rot="16200000">
            <a:off x="-2956149" y="2864675"/>
            <a:ext cx="701806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Gross Motor Skills</a:t>
            </a:r>
          </a:p>
        </p:txBody>
      </p:sp>
    </p:spTree>
    <p:extLst>
      <p:ext uri="{BB962C8B-B14F-4D97-AF65-F5344CB8AC3E}">
        <p14:creationId xmlns:p14="http://schemas.microsoft.com/office/powerpoint/2010/main" val="175270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417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Dreaming Outloud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States of Guernsey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Kerri</dc:creator>
  <cp:lastModifiedBy>Alex Costen</cp:lastModifiedBy>
  <cp:revision>4</cp:revision>
  <dcterms:created xsi:type="dcterms:W3CDTF">2025-09-02T09:10:18Z</dcterms:created>
  <dcterms:modified xsi:type="dcterms:W3CDTF">2025-10-08T13:18:58Z</dcterms:modified>
</cp:coreProperties>
</file>